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16"/>
  </p:notesMasterIdLst>
  <p:handoutMasterIdLst>
    <p:handoutMasterId r:id="rId17"/>
  </p:handoutMasterIdLst>
  <p:sldIdLst>
    <p:sldId id="668" r:id="rId6"/>
    <p:sldId id="1006" r:id="rId7"/>
    <p:sldId id="998" r:id="rId8"/>
    <p:sldId id="999" r:id="rId9"/>
    <p:sldId id="1000" r:id="rId10"/>
    <p:sldId id="1001" r:id="rId11"/>
    <p:sldId id="1002" r:id="rId12"/>
    <p:sldId id="1003" r:id="rId13"/>
    <p:sldId id="1004" r:id="rId14"/>
    <p:sldId id="672" r:id="rId15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06"/>
            <p14:sldId id="998"/>
            <p14:sldId id="999"/>
            <p14:sldId id="1000"/>
            <p14:sldId id="1001"/>
            <p14:sldId id="1002"/>
            <p14:sldId id="1003"/>
            <p14:sldId id="1004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65330" autoAdjust="0"/>
  </p:normalViewPr>
  <p:slideViewPr>
    <p:cSldViewPr snapToGrid="0">
      <p:cViewPr varScale="1">
        <p:scale>
          <a:sx n="31" d="100"/>
          <a:sy n="31" d="100"/>
        </p:scale>
        <p:origin x="1604" y="3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script/speaker</a:t>
            </a:r>
            <a:r>
              <a:rPr lang="en-US" baseline="0" dirty="0" smtClean="0"/>
              <a:t> notes for this deck.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</a:t>
            </a:r>
            <a:r>
              <a:rPr lang="en-US" smtClean="0"/>
              <a:t>more objectives?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202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969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587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802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63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263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345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21" name="Straight Connector 2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093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21" name="Straight Connector 2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718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81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16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4843370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14" r:id="rId19"/>
    <p:sldLayoutId id="2147483815" r:id="rId20"/>
    <p:sldLayoutId id="2147483816" r:id="rId21"/>
    <p:sldLayoutId id="2147483817" r:id="rId22"/>
    <p:sldLayoutId id="2147483818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Workstation Installation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Configuring Your Laptop as a Workstation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Ensure that ChefDK is installed on </a:t>
            </a:r>
            <a:r>
              <a:rPr lang="en-US" dirty="0"/>
              <a:t>your laptop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Execute a series of commands to ensure everything is installed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Download a repository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Install a local editor like </a:t>
            </a:r>
            <a:r>
              <a:rPr lang="en-US" dirty="0" smtClean="0"/>
              <a:t>Sublime</a:t>
            </a:r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64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Install the ChefDK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12273" y="5566099"/>
            <a:ext cx="11318532" cy="2562668"/>
          </a:xfrm>
        </p:spPr>
        <p:txBody>
          <a:bodyPr>
            <a:normAutofit lnSpcReduction="10000"/>
          </a:bodyPr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the ChefDK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Open a Terminal / Command Prompt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Execute a series of commands to ensure everything is installed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Download a repository of cookbooks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r>
              <a:rPr lang="en-US" dirty="0" smtClean="0"/>
              <a:t> (optional)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a text editor (optional)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mtClean="0"/>
              <a:t>Now it's time to install the tools on your system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4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ChefDK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768905"/>
          </a:xfrm>
        </p:spPr>
        <p:txBody>
          <a:bodyPr/>
          <a:lstStyle/>
          <a:p>
            <a:r>
              <a:rPr lang="en-US" dirty="0"/>
              <a:t>The omnibus installer is used to set up the Chef development kit on a workstation, including the chef-client itself, an embedded version of Ruby, </a:t>
            </a:r>
            <a:r>
              <a:rPr lang="en-US" dirty="0" err="1"/>
              <a:t>RubyGems</a:t>
            </a:r>
            <a:r>
              <a:rPr lang="en-US" dirty="0"/>
              <a:t>, </a:t>
            </a:r>
            <a:r>
              <a:rPr lang="en-US" dirty="0" err="1"/>
              <a:t>OpenSSL</a:t>
            </a:r>
            <a:r>
              <a:rPr lang="en-US" dirty="0"/>
              <a:t>, key-value stores, parsers, libraries, command line utilities, and community tools such as Kitchen, </a:t>
            </a:r>
            <a:r>
              <a:rPr lang="en-US" dirty="0" err="1"/>
              <a:t>Berkshelf</a:t>
            </a:r>
            <a:r>
              <a:rPr lang="en-US" dirty="0"/>
              <a:t>, and </a:t>
            </a:r>
            <a:r>
              <a:rPr lang="en-US" dirty="0" err="1" smtClean="0"/>
              <a:t>ChefSpec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3533747" y="7570600"/>
            <a:ext cx="8917577" cy="5241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downloads.chef.io</a:t>
            </a:r>
            <a:r>
              <a:rPr lang="en-US" dirty="0"/>
              <a:t>/chef-</a:t>
            </a:r>
            <a:r>
              <a:rPr lang="en-US" dirty="0" err="1"/>
              <a:t>dk</a:t>
            </a:r>
            <a:r>
              <a:rPr lang="en-US" dirty="0"/>
              <a:t>/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98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 All These Commands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88139"/>
          </a:xfrm>
        </p:spPr>
        <p:txBody>
          <a:bodyPr/>
          <a:lstStyle/>
          <a:p>
            <a:r>
              <a:rPr lang="en-US" dirty="0" smtClean="0"/>
              <a:t>$ chef </a:t>
            </a:r>
            <a:r>
              <a:rPr lang="en-US" dirty="0"/>
              <a:t>--version</a:t>
            </a:r>
          </a:p>
          <a:p>
            <a:r>
              <a:rPr lang="en-US" dirty="0" smtClean="0"/>
              <a:t>$ chef</a:t>
            </a:r>
            <a:r>
              <a:rPr lang="en-US" dirty="0"/>
              <a:t>-client --version</a:t>
            </a:r>
          </a:p>
          <a:p>
            <a:r>
              <a:rPr lang="en-US" dirty="0"/>
              <a:t>$ knife --version</a:t>
            </a:r>
          </a:p>
          <a:p>
            <a:r>
              <a:rPr lang="en-US" dirty="0"/>
              <a:t>$ </a:t>
            </a:r>
            <a:r>
              <a:rPr lang="en-US" dirty="0" err="1"/>
              <a:t>ohai</a:t>
            </a:r>
            <a:r>
              <a:rPr lang="en-US" dirty="0"/>
              <a:t> --version</a:t>
            </a:r>
          </a:p>
          <a:p>
            <a:r>
              <a:rPr lang="en-US" dirty="0"/>
              <a:t>$ berks --version</a:t>
            </a:r>
          </a:p>
          <a:p>
            <a:r>
              <a:rPr lang="en-US" dirty="0"/>
              <a:t>$ kitchen --version</a:t>
            </a:r>
          </a:p>
          <a:p>
            <a:r>
              <a:rPr lang="en-US" dirty="0"/>
              <a:t>$ </a:t>
            </a:r>
            <a:r>
              <a:rPr lang="en-US" dirty="0" err="1"/>
              <a:t>foodcritic</a:t>
            </a:r>
            <a:r>
              <a:rPr lang="en-US" dirty="0"/>
              <a:t> --version</a:t>
            </a:r>
          </a:p>
          <a:p>
            <a:r>
              <a:rPr lang="en-US" dirty="0"/>
              <a:t>$ </a:t>
            </a:r>
            <a:r>
              <a:rPr lang="en-US" dirty="0" err="1"/>
              <a:t>rubocop</a:t>
            </a:r>
            <a:r>
              <a:rPr lang="en-US" dirty="0"/>
              <a:t> --version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6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Download Your 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768905"/>
          </a:xfrm>
        </p:spPr>
        <p:txBody>
          <a:bodyPr/>
          <a:lstStyle/>
          <a:p>
            <a:r>
              <a:rPr lang="en-US" dirty="0" smtClean="0"/>
              <a:t>A copy of the work that you completed in </a:t>
            </a:r>
            <a:r>
              <a:rPr lang="en-US" smtClean="0"/>
              <a:t>this workshop can </a:t>
            </a:r>
            <a:r>
              <a:rPr lang="en-US" dirty="0" smtClean="0"/>
              <a:t>be found on </a:t>
            </a:r>
            <a:r>
              <a:rPr lang="en-US" dirty="0" err="1" smtClean="0"/>
              <a:t>GitHub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3618413" y="7275022"/>
            <a:ext cx="8917577" cy="52413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/chef-training/</a:t>
            </a:r>
            <a:r>
              <a:rPr lang="en-US" dirty="0" err="1"/>
              <a:t>chefdk</a:t>
            </a:r>
            <a:r>
              <a:rPr lang="en-US" dirty="0"/>
              <a:t>-fundamentals-repo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19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 err="1"/>
              <a:t>Git</a:t>
            </a:r>
            <a:r>
              <a:rPr lang="en-US" sz="3200" dirty="0"/>
              <a:t> is a distributed revision control system with an emphasis on speed</a:t>
            </a:r>
            <a:r>
              <a:rPr lang="en-US" sz="3200" dirty="0" smtClean="0"/>
              <a:t>,</a:t>
            </a:r>
            <a:r>
              <a:rPr lang="en-US" sz="3200" dirty="0"/>
              <a:t> </a:t>
            </a:r>
            <a:r>
              <a:rPr lang="en-US" sz="3200" dirty="0" smtClean="0"/>
              <a:t>data </a:t>
            </a:r>
            <a:r>
              <a:rPr lang="en-US" sz="3200" dirty="0"/>
              <a:t>integrity, and support for distributed, non-linear workflows. </a:t>
            </a:r>
            <a:r>
              <a:rPr lang="en-US" sz="3200" dirty="0" err="1"/>
              <a:t>Git</a:t>
            </a:r>
            <a:r>
              <a:rPr lang="en-US" sz="3200" dirty="0"/>
              <a:t> was initially designed and developed by Linus Torvalds for Linux kernel development in 2005, and has since become the most widely adopted version control system for software development.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502866"/>
            <a:ext cx="8917577" cy="5241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/downloads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74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Sublime 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Sublime Text is a sophisticated text editor for code, markup and prose.</a:t>
            </a:r>
          </a:p>
          <a:p>
            <a:endParaRPr lang="en-US" dirty="0" smtClean="0"/>
          </a:p>
          <a:p>
            <a:r>
              <a:rPr lang="en-US" dirty="0" smtClean="0"/>
              <a:t>You'll </a:t>
            </a:r>
            <a:r>
              <a:rPr lang="en-US" dirty="0"/>
              <a:t>love the slick user interface, extraordinary features and amazing performance.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669213" y="7316601"/>
            <a:ext cx="8917577" cy="524133"/>
          </a:xfrm>
        </p:spPr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www.sublimetext.com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9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ATOM Editor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GitHub</a:t>
            </a:r>
            <a:r>
              <a:rPr lang="en-US" dirty="0"/>
              <a:t>, we're building the text editor we've always wanted. A tool you can customize to do anything, but also use productively on the first day without ever touching a </a:t>
            </a:r>
            <a:r>
              <a:rPr lang="en-US" dirty="0" err="1"/>
              <a:t>config</a:t>
            </a:r>
            <a:r>
              <a:rPr lang="en-US" dirty="0"/>
              <a:t> file. Atom is modern, approachable, and </a:t>
            </a:r>
            <a:r>
              <a:rPr lang="en-US" dirty="0" err="1"/>
              <a:t>hackable</a:t>
            </a:r>
            <a:r>
              <a:rPr lang="en-US" dirty="0"/>
              <a:t> to the core. We can't wait to see what you build with it.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669213" y="7536734"/>
            <a:ext cx="8917577" cy="524133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atom.io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1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purl.org/dc/elements/1.1/"/>
    <ds:schemaRef ds:uri="7bb5d761-a2ea-4873-95f7-7a6658fb3ef0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15034</TotalTime>
  <Words>464</Words>
  <Application>Microsoft Office PowerPoint</Application>
  <PresentationFormat>Custom</PresentationFormat>
  <Paragraphs>72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Courier New</vt:lpstr>
      <vt:lpstr>Gill Sans MT</vt:lpstr>
      <vt:lpstr>Inconsolata</vt:lpstr>
      <vt:lpstr>Wingdings</vt:lpstr>
      <vt:lpstr>ChefDk3.2Template</vt:lpstr>
      <vt:lpstr>Workstation Installation</vt:lpstr>
      <vt:lpstr>Objectives</vt:lpstr>
      <vt:lpstr>Install the ChefDK</vt:lpstr>
      <vt:lpstr>ChefDK</vt:lpstr>
      <vt:lpstr>Run All These Commands</vt:lpstr>
      <vt:lpstr>Download Your Work</vt:lpstr>
      <vt:lpstr>git</vt:lpstr>
      <vt:lpstr>Sublime Text</vt:lpstr>
      <vt:lpstr>ATOM Editor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1914</cp:revision>
  <cp:lastPrinted>2015-02-07T23:49:10Z</cp:lastPrinted>
  <dcterms:created xsi:type="dcterms:W3CDTF">2012-09-13T17:36:07Z</dcterms:created>
  <dcterms:modified xsi:type="dcterms:W3CDTF">2015-08-19T17:44:01Z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